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56" r:id="rId1"/>
  </p:sldMasterIdLst>
  <p:notesMasterIdLst>
    <p:notesMasterId r:id="rId3"/>
  </p:notesMasterIdLst>
  <p:sldIdLst>
    <p:sldId id="256" r:id="rId2"/>
  </p:sldIdLst>
  <p:sldSz cx="6858000" cy="9906000" type="A4"/>
  <p:notesSz cx="6888163" cy="100203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54" autoAdjust="0"/>
  </p:normalViewPr>
  <p:slideViewPr>
    <p:cSldViewPr>
      <p:cViewPr>
        <p:scale>
          <a:sx n="75" d="100"/>
          <a:sy n="75" d="100"/>
        </p:scale>
        <p:origin x="-1776" y="-7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70828263-6876-425C-82FB-583348577BC1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144713" y="750888"/>
            <a:ext cx="2598737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AF2E4AE5-86EE-49D1-86FE-A2DE65E3506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E4AE5-86EE-49D1-86FE-A2DE65E35064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00050" y="1981200"/>
            <a:ext cx="5888736" cy="264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00050" y="4663441"/>
            <a:ext cx="5891022" cy="2531533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764" y="1901952"/>
            <a:ext cx="5829300" cy="196799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7764" y="3906737"/>
            <a:ext cx="5829300" cy="2180695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017016"/>
            <a:ext cx="6172200" cy="1651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773456"/>
            <a:ext cx="3028950" cy="640588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773456"/>
            <a:ext cx="3028950" cy="640588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017016"/>
            <a:ext cx="6172200" cy="1651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679803"/>
            <a:ext cx="3030141" cy="952397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3769" y="2686317"/>
            <a:ext cx="3031331" cy="945884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42900" y="3632200"/>
            <a:ext cx="3030141" cy="5554929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632200"/>
            <a:ext cx="3031331" cy="5554929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017016"/>
            <a:ext cx="6229350" cy="1651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742953"/>
            <a:ext cx="2057400" cy="1678517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14350" y="2421467"/>
            <a:ext cx="2057400" cy="6604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681287" y="2421467"/>
            <a:ext cx="3833813" cy="6604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2374315" y="1600556"/>
            <a:ext cx="3943350" cy="59436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6003101" y="7741889"/>
            <a:ext cx="116586" cy="22453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00106"/>
            <a:ext cx="1659636" cy="2286008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086023"/>
            <a:ext cx="1657350" cy="3147907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057900" y="9181395"/>
            <a:ext cx="457200" cy="527403"/>
          </a:xfrm>
        </p:spPr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2614345" y="1732636"/>
            <a:ext cx="3463290" cy="56794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7144" y="8401756"/>
            <a:ext cx="6872288" cy="150424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3286125" y="8984193"/>
            <a:ext cx="3571875" cy="92180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320802"/>
            <a:ext cx="1543050" cy="7528102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320802"/>
            <a:ext cx="4514850" cy="7528102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7144" y="-10319"/>
            <a:ext cx="6872288" cy="150424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286125" y="-10318"/>
            <a:ext cx="3571875" cy="92180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342900" y="1017016"/>
            <a:ext cx="6172200" cy="1651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342900" y="2795693"/>
            <a:ext cx="6172200" cy="6339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9A5A9A5-D21A-4EAA-BEBA-C4C67FC118F5}" type="datetimeFigureOut">
              <a:rPr lang="th-TH" smtClean="0"/>
              <a:pPr/>
              <a:t>10/06/64</a:t>
            </a:fld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000250" y="9181395"/>
            <a:ext cx="2514600" cy="52740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5943600" y="9181395"/>
            <a:ext cx="571500" cy="52740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711414-2435-4D9A-AAC2-E856BA91DB7A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2" name="Group 1"/>
          <p:cNvGrpSpPr/>
          <p:nvPr/>
        </p:nvGrpSpPr>
        <p:grpSpPr>
          <a:xfrm>
            <a:off x="-14263" y="292367"/>
            <a:ext cx="6885411" cy="937768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9" r:id="rId3"/>
    <p:sldLayoutId id="2147484360" r:id="rId4"/>
    <p:sldLayoutId id="2147484361" r:id="rId5"/>
    <p:sldLayoutId id="2147484362" r:id="rId6"/>
    <p:sldLayoutId id="2147484363" r:id="rId7"/>
    <p:sldLayoutId id="2147484364" r:id="rId8"/>
    <p:sldLayoutId id="2147484365" r:id="rId9"/>
    <p:sldLayoutId id="2147484366" r:id="rId10"/>
    <p:sldLayoutId id="21474843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1">
                <a:lumMod val="45000"/>
                <a:lumOff val="55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ตัวเชื่อมต่อตรง 9"/>
          <p:cNvCxnSpPr/>
          <p:nvPr/>
        </p:nvCxnSpPr>
        <p:spPr>
          <a:xfrm>
            <a:off x="-9525" y="1424608"/>
            <a:ext cx="6876000" cy="0"/>
          </a:xfrm>
          <a:prstGeom prst="line">
            <a:avLst/>
          </a:prstGeom>
          <a:ln w="5715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สี่เหลี่ยมผืนผ้า 17"/>
          <p:cNvSpPr/>
          <p:nvPr/>
        </p:nvSpPr>
        <p:spPr>
          <a:xfrm>
            <a:off x="5733256" y="1455046"/>
            <a:ext cx="1133219" cy="34223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กระทรวงแรงงาน</a:t>
            </a:r>
            <a:endParaRPr lang="th-TH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42852" y="3095612"/>
            <a:ext cx="6500858" cy="928694"/>
          </a:xfrm>
          <a:prstGeom prst="roundRect">
            <a:avLst>
              <a:gd name="adj" fmla="val 4153"/>
            </a:avLst>
          </a:prstGeom>
          <a:noFill/>
          <a:ln w="3175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th-TH" sz="1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8 มิ.ย. 64 </a:t>
            </a:r>
          </a:p>
          <a:p>
            <a:pPr algn="thaiDist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16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ชัยภูมิ ดำเนินการตรวจติดตามสถานประกอบกิจการ ตาม พ.ร.บ. ส่งเสริมการพัฒนาฝีมือแรงงาน       พ.ศ. </a:t>
            </a:r>
            <a:r>
              <a:rPr lang="en-US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2545 </a:t>
            </a:r>
            <a:r>
              <a:rPr lang="th-TH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และที่แก้ไขเพิ่มเติมเพิ่มเติม (ฉบับที่ 2) พ.ศ. 2557 เพื่อให้คำปรึกษาให้ดำเนินงานเป็นไปตาม </a:t>
            </a:r>
            <a:r>
              <a:rPr lang="th-TH" sz="16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พรบ.</a:t>
            </a:r>
            <a:r>
              <a:rPr lang="th-TH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ส่งเสริมฯ ประชาสัมพันธ์ภารกิจของหน่วยงาน  เชิญชวนช่างไฟฟ้าภายในอาคาร  ช่างเครื่องปรับอากาศ และช่างเชื่อม เข้ารับการทดสอบมาตรฐานฝีมือแรงงานและประเมินความรู้ความสามารถ ณ บริษัท ซี </a:t>
            </a:r>
            <a:r>
              <a:rPr lang="th-TH" sz="16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อาร์</a:t>
            </a:r>
            <a:r>
              <a:rPr lang="th-TH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ช็</a:t>
            </a:r>
            <a:r>
              <a:rPr lang="th-TH" sz="16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อป จำกัด</a:t>
            </a:r>
            <a:endParaRPr lang="en-US" sz="16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en-US" sz="18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en-US" sz="18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952604"/>
            <a:ext cx="6858000" cy="5715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/>
            <a:endParaRPr lang="th-TH" sz="2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/>
            <a:r>
              <a:rPr lang="th-TH" sz="2000" b="1" dirty="0" err="1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20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ชัยภูมิ ออกตรวจติดตามสถานประกอบกิจการ </a:t>
            </a:r>
            <a:endParaRPr lang="en-US" sz="2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000" b="1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9" name="รูปภาพ 18" descr="แบบฟอร์มข่าว-crop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6858000" cy="1809727"/>
          </a:xfrm>
          <a:prstGeom prst="rect">
            <a:avLst/>
          </a:prstGeom>
        </p:spPr>
      </p:pic>
      <p:pic>
        <p:nvPicPr>
          <p:cNvPr id="20" name="รูปภาพ 19" descr="แบบฟอร์มข่าว-crop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763000"/>
            <a:ext cx="6858000" cy="1143000"/>
          </a:xfrm>
          <a:prstGeom prst="rect">
            <a:avLst/>
          </a:prstGeom>
        </p:spPr>
      </p:pic>
      <p:sp>
        <p:nvSpPr>
          <p:cNvPr id="11" name="สี่เหลี่ยมผืนผ้า 10"/>
          <p:cNvSpPr/>
          <p:nvPr/>
        </p:nvSpPr>
        <p:spPr>
          <a:xfrm>
            <a:off x="214290" y="5381628"/>
            <a:ext cx="650085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ชัยภูมิ ดำเนินการตรวจติดตามสถาน</a:t>
            </a:r>
            <a:r>
              <a:rPr lang="th-TH" sz="1600" smtClean="0">
                <a:latin typeface="TH SarabunPSK" pitchFamily="34" charset="-34"/>
                <a:cs typeface="TH SarabunPSK" pitchFamily="34" charset="-34"/>
              </a:rPr>
              <a:t>ประกอบกิจการที่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มีการจ้างงานแรงงานต่างด้าว เพื่อ</a:t>
            </a:r>
            <a:r>
              <a:rPr lang="th-TH" sz="1600" smtClean="0">
                <a:latin typeface="TH SarabunPSK" pitchFamily="34" charset="-34"/>
                <a:cs typeface="TH SarabunPSK" pitchFamily="34" charset="-34"/>
              </a:rPr>
              <a:t>ตรวจ</a:t>
            </a:r>
            <a:r>
              <a:rPr lang="th-TH" sz="1600" smtClean="0">
                <a:latin typeface="TH SarabunPSK" pitchFamily="34" charset="-34"/>
                <a:cs typeface="TH SarabunPSK" pitchFamily="34" charset="-34"/>
              </a:rPr>
              <a:t>ติด     ตาม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มาตรการการป้องกันการแพร่ระบาดของโรคติดเชื้อ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ไวรัส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โคโรนา 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2019 (</a:t>
            </a:r>
            <a:r>
              <a:rPr lang="en-US" sz="1600" dirty="0" smtClean="0">
                <a:latin typeface="TH SarabunPSK" pitchFamily="34" charset="-34"/>
                <a:cs typeface="TH SarabunPSK" pitchFamily="34" charset="-34"/>
              </a:rPr>
              <a:t>COVID-19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) พร้อมประชาสัมพันธ์ภารกิจของหน่วยงาน จำนวน 2 แห่ง ดังนี้</a:t>
            </a:r>
          </a:p>
          <a:p>
            <a:pPr algn="thaiDist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           1) บริษัท 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ซีเน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มา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เทค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จำกัด (ประกอบกิจการโรงภาพยนตร์) 302 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ถ.นนท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นาคร ต.ในเมือง อ.เมือง จ.ชัยภูมิ     มี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ลูกจ้างสัญชาติ</a:t>
            </a:r>
            <a:r>
              <a:rPr lang="th-TH" sz="1600" dirty="0" err="1" smtClean="0">
                <a:latin typeface="TH SarabunPSK" pitchFamily="34" charset="-34"/>
                <a:cs typeface="TH SarabunPSK" pitchFamily="34" charset="-34"/>
              </a:rPr>
              <a:t>เมียนมา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5 คน</a:t>
            </a:r>
          </a:p>
          <a:p>
            <a:pPr algn="thaiDist"/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          2) นางสาวสายฝน  ชินน้อย (ประกอบกิจการงานก่อสร้าง) 83/2 ม.1 ต.ในเมือง อ.เมือง จ.ชัยภูมิ             (ย้ายไปทำงานที่ไซท์งาน จ.ชลบุรี)</a:t>
            </a:r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/>
          </a:p>
        </p:txBody>
      </p:sp>
      <p:pic>
        <p:nvPicPr>
          <p:cNvPr id="9" name="รูปภาพ 8" descr="231925.jp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66" y="3809992"/>
            <a:ext cx="3024000" cy="1548000"/>
          </a:xfrm>
          <a:prstGeom prst="rect">
            <a:avLst/>
          </a:prstGeom>
        </p:spPr>
      </p:pic>
      <p:pic>
        <p:nvPicPr>
          <p:cNvPr id="15" name="รูปภาพ 14" descr="231929.jp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876" y="3809992"/>
            <a:ext cx="3024000" cy="1548000"/>
          </a:xfrm>
          <a:prstGeom prst="rect">
            <a:avLst/>
          </a:prstGeom>
        </p:spPr>
      </p:pic>
      <p:pic>
        <p:nvPicPr>
          <p:cNvPr id="16" name="รูปภาพ 15" descr="231926.jpg"/>
          <p:cNvPicPr preferRelativeResize="0"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28" y="7167578"/>
            <a:ext cx="3024000" cy="1553637"/>
          </a:xfrm>
          <a:prstGeom prst="rect">
            <a:avLst/>
          </a:prstGeom>
        </p:spPr>
      </p:pic>
      <p:pic>
        <p:nvPicPr>
          <p:cNvPr id="17" name="รูปภาพ 16" descr="231924.jpg"/>
          <p:cNvPicPr preferRelativeResize="0">
            <a:picLocks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1876" y="7167578"/>
            <a:ext cx="3024000" cy="15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426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ไหลเวียน">
  <a:themeElements>
    <a:clrScheme name="ไหลเวียน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ไหลเวียน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ไหลเวียน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3858</TotalTime>
  <Words>200</Words>
  <Application>Microsoft Office PowerPoint</Application>
  <PresentationFormat>กระดาษ A4 (210x297 มม.)</PresentationFormat>
  <Paragraphs>30</Paragraphs>
  <Slides>1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ไหลเวียน</vt:lpstr>
      <vt:lpstr>ภาพนิ่ง 1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 User</dc:creator>
  <cp:lastModifiedBy>Windows User</cp:lastModifiedBy>
  <cp:revision>494</cp:revision>
  <cp:lastPrinted>2018-07-03T05:40:41Z</cp:lastPrinted>
  <dcterms:created xsi:type="dcterms:W3CDTF">2016-02-10T04:25:03Z</dcterms:created>
  <dcterms:modified xsi:type="dcterms:W3CDTF">2021-06-10T09:39:25Z</dcterms:modified>
</cp:coreProperties>
</file>